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60" r:id="rId3"/>
    <p:sldId id="276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9" r:id="rId12"/>
    <p:sldId id="27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1571" autoAdjust="0"/>
  </p:normalViewPr>
  <p:slideViewPr>
    <p:cSldViewPr>
      <p:cViewPr varScale="1">
        <p:scale>
          <a:sx n="67" d="100"/>
          <a:sy n="67" d="100"/>
        </p:scale>
        <p:origin x="-1476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03740-FC60-46AA-B5A4-558ADB322723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CA5C4-DF88-4F04-8F54-F02986B7F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03740-FC60-46AA-B5A4-558ADB322723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CA5C4-DF88-4F04-8F54-F02986B7F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03740-FC60-46AA-B5A4-558ADB322723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CA5C4-DF88-4F04-8F54-F02986B7F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03740-FC60-46AA-B5A4-558ADB322723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CA5C4-DF88-4F04-8F54-F02986B7F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03740-FC60-46AA-B5A4-558ADB322723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CA5C4-DF88-4F04-8F54-F02986B7F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03740-FC60-46AA-B5A4-558ADB322723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CA5C4-DF88-4F04-8F54-F02986B7F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03740-FC60-46AA-B5A4-558ADB322723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CA5C4-DF88-4F04-8F54-F02986B7F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03740-FC60-46AA-B5A4-558ADB322723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CA5C4-DF88-4F04-8F54-F02986B7F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03740-FC60-46AA-B5A4-558ADB322723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CA5C4-DF88-4F04-8F54-F02986B7F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03740-FC60-46AA-B5A4-558ADB322723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CA5C4-DF88-4F04-8F54-F02986B7F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03740-FC60-46AA-B5A4-558ADB322723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CA5C4-DF88-4F04-8F54-F02986B7F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03740-FC60-46AA-B5A4-558ADB322723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CCA5C4-DF88-4F04-8F54-F02986B7F09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Шаблон (фон) презентаций &quot;Россия&quot;-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83558"/>
          </a:xfrm>
          <a:prstGeom prst="rect">
            <a:avLst/>
          </a:prstGeom>
          <a:ln w="190500" cap="sq">
            <a:solidFill>
              <a:srgbClr val="FF000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 </a:t>
            </a:r>
            <a:r>
              <a:rPr lang="ru-RU" dirty="0" smtClean="0">
                <a:solidFill>
                  <a:srgbClr val="FF0000"/>
                </a:solidFill>
              </a:rPr>
              <a:t> </a:t>
            </a:r>
            <a:r>
              <a:rPr lang="ru-RU" b="1" dirty="0" smtClean="0">
                <a:solidFill>
                  <a:srgbClr val="FF0000"/>
                </a:solidFill>
              </a:rPr>
              <a:t>Евгений Эпов 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Шаг в бессмертие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Picture 2" descr="http://omp.ucoz.com/_tbkp/011/23_epo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3" y="1340768"/>
            <a:ext cx="4214842" cy="53732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712968" cy="6178698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К</a:t>
            </a:r>
            <a:r>
              <a:rPr lang="ru-RU" sz="2400" dirty="0" smtClean="0">
                <a:solidFill>
                  <a:schemeClr val="bg1"/>
                </a:solidFill>
              </a:rPr>
              <a:t>омандир </a:t>
            </a:r>
            <a:r>
              <a:rPr lang="ru-RU" sz="2400" dirty="0" smtClean="0">
                <a:solidFill>
                  <a:schemeClr val="bg1"/>
                </a:solidFill>
              </a:rPr>
              <a:t>воинской части №</a:t>
            </a:r>
            <a:r>
              <a:rPr lang="ru-RU" sz="2400" dirty="0" smtClean="0">
                <a:solidFill>
                  <a:schemeClr val="bg1"/>
                </a:solidFill>
              </a:rPr>
              <a:t>6830, где служил Женя сказал: «Забайкалец Евгений </a:t>
            </a:r>
            <a:r>
              <a:rPr lang="ru-RU" sz="2400" dirty="0" err="1" smtClean="0">
                <a:solidFill>
                  <a:schemeClr val="bg1"/>
                </a:solidFill>
              </a:rPr>
              <a:t>Эпов</a:t>
            </a:r>
            <a:r>
              <a:rPr lang="ru-RU" sz="2400" dirty="0" smtClean="0">
                <a:solidFill>
                  <a:schemeClr val="bg1"/>
                </a:solidFill>
              </a:rPr>
              <a:t> являлся </a:t>
            </a:r>
            <a:r>
              <a:rPr lang="ru-RU" sz="2400" dirty="0" smtClean="0">
                <a:solidFill>
                  <a:schemeClr val="bg1"/>
                </a:solidFill>
              </a:rPr>
              <a:t>обладателем крапового берета и по праву считался одним из лучших бойцов подразделения. Был надежным и верным товарищем. Последние три месяца он находился в командировке в Дагестане. </a:t>
            </a:r>
            <a:r>
              <a:rPr lang="ru-RU" sz="2400" dirty="0" smtClean="0">
                <a:solidFill>
                  <a:schemeClr val="bg1"/>
                </a:solidFill>
              </a:rPr>
              <a:t/>
            </a:r>
            <a:br>
              <a:rPr lang="ru-RU" sz="2400" dirty="0" smtClean="0">
                <a:solidFill>
                  <a:schemeClr val="bg1"/>
                </a:solidFill>
              </a:rPr>
            </a:br>
            <a:r>
              <a:rPr lang="ru-RU" sz="2400" dirty="0" smtClean="0">
                <a:solidFill>
                  <a:schemeClr val="bg1"/>
                </a:solidFill>
              </a:rPr>
              <a:t>Командующий </a:t>
            </a:r>
            <a:r>
              <a:rPr lang="ru-RU" sz="2400" dirty="0" smtClean="0">
                <a:solidFill>
                  <a:schemeClr val="bg1"/>
                </a:solidFill>
              </a:rPr>
              <a:t>Южным военным округом представил Евгения Юрьевича </a:t>
            </a:r>
            <a:r>
              <a:rPr lang="ru-RU" sz="2400" dirty="0" err="1" smtClean="0">
                <a:solidFill>
                  <a:schemeClr val="bg1"/>
                </a:solidFill>
              </a:rPr>
              <a:t>Эпова</a:t>
            </a:r>
            <a:r>
              <a:rPr lang="ru-RU" sz="2400" dirty="0" smtClean="0">
                <a:solidFill>
                  <a:schemeClr val="bg1"/>
                </a:solidFill>
              </a:rPr>
              <a:t> к званию Герой России</a:t>
            </a:r>
            <a:r>
              <a:rPr lang="ru-RU" sz="2400" dirty="0" smtClean="0">
                <a:solidFill>
                  <a:schemeClr val="bg1"/>
                </a:solidFill>
              </a:rPr>
              <a:t>... 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682" name="Picture 2" descr="http://chernyshevsk.ucoz.com/8/getImage-88-.jpg"/>
          <p:cNvPicPr>
            <a:picLocks noChangeAspect="1" noChangeArrowheads="1"/>
          </p:cNvPicPr>
          <p:nvPr/>
        </p:nvPicPr>
        <p:blipFill>
          <a:blip r:embed="rId2" cstate="print"/>
          <a:srcRect l="1132" t="7941" r="2672" b="5862"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Шаблон (фон) презентаций &quot;Россия&quot;-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83558"/>
          </a:xfrm>
          <a:prstGeom prst="rect">
            <a:avLst/>
          </a:prstGeom>
          <a:ln w="190500" cap="sq">
            <a:solidFill>
              <a:srgbClr val="FF000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1760" y="274638"/>
            <a:ext cx="6375082" cy="6369072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Мы помним и гордимся!</a:t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sz="5400" b="1" dirty="0" smtClean="0">
                <a:solidFill>
                  <a:srgbClr val="FF0000"/>
                </a:solidFill>
              </a:rPr>
              <a:t>Вечная </a:t>
            </a:r>
            <a:r>
              <a:rPr lang="ru-RU" sz="5400" b="1" dirty="0" smtClean="0">
                <a:solidFill>
                  <a:srgbClr val="FF0000"/>
                </a:solidFill>
              </a:rPr>
              <a:t>память </a:t>
            </a:r>
            <a:r>
              <a:rPr lang="ru-RU" sz="5400" b="1" dirty="0" smtClean="0">
                <a:solidFill>
                  <a:srgbClr val="FF0000"/>
                </a:solidFill>
              </a:rPr>
              <a:t>Г</a:t>
            </a:r>
            <a:r>
              <a:rPr lang="ru-RU" sz="5400" b="1" dirty="0" smtClean="0">
                <a:solidFill>
                  <a:srgbClr val="FF0000"/>
                </a:solidFill>
              </a:rPr>
              <a:t>ерою </a:t>
            </a:r>
            <a:r>
              <a:rPr lang="ru-RU" sz="5400" b="1" dirty="0" smtClean="0">
                <a:solidFill>
                  <a:srgbClr val="FF0000"/>
                </a:solidFill>
              </a:rPr>
              <a:t>России!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2000">
              <a:srgbClr val="FFF200">
                <a:alpha val="65000"/>
              </a:srgbClr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635896" y="1"/>
            <a:ext cx="489654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chemeClr val="bg1"/>
                </a:solidFill>
                <a:latin typeface="+mj-lt"/>
              </a:rPr>
              <a:t>Евгений Эпов родился 4 октября 1988 года в селе </a:t>
            </a:r>
            <a:r>
              <a:rPr lang="ru-RU" sz="2400" dirty="0" err="1" smtClean="0">
                <a:solidFill>
                  <a:schemeClr val="bg1"/>
                </a:solidFill>
                <a:latin typeface="+mj-lt"/>
              </a:rPr>
              <a:t>Мильгидун</a:t>
            </a:r>
            <a:r>
              <a:rPr lang="ru-RU" sz="2400" dirty="0" smtClean="0">
                <a:solidFill>
                  <a:schemeClr val="bg1"/>
                </a:solidFill>
                <a:latin typeface="+mj-lt"/>
              </a:rPr>
              <a:t> Чернышевского </a:t>
            </a:r>
            <a:r>
              <a:rPr lang="ru-RU" sz="2400" dirty="0" smtClean="0">
                <a:solidFill>
                  <a:schemeClr val="bg1"/>
                </a:solidFill>
                <a:latin typeface="+mj-lt"/>
              </a:rPr>
              <a:t>района.</a:t>
            </a:r>
          </a:p>
          <a:p>
            <a:pPr algn="ctr"/>
            <a:r>
              <a:rPr lang="ru-RU" sz="24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2400" dirty="0" smtClean="0">
                <a:solidFill>
                  <a:schemeClr val="bg1"/>
                </a:solidFill>
                <a:latin typeface="+mj-lt"/>
              </a:rPr>
              <a:t>27 января в лесном массиве </a:t>
            </a:r>
            <a:r>
              <a:rPr lang="ru-RU" sz="2400" dirty="0" err="1" smtClean="0">
                <a:solidFill>
                  <a:schemeClr val="bg1"/>
                </a:solidFill>
                <a:latin typeface="+mj-lt"/>
              </a:rPr>
              <a:t>Кизлярского</a:t>
            </a:r>
            <a:r>
              <a:rPr lang="ru-RU" sz="2400" dirty="0" smtClean="0">
                <a:solidFill>
                  <a:schemeClr val="bg1"/>
                </a:solidFill>
                <a:latin typeface="+mj-lt"/>
              </a:rPr>
              <a:t> района Дагестана был обнаружен блиндаж с хорошо вооружёнными боевиками. Во время боя бандиты оказали ожесточённое сопротивление. В итоге все они были уничтожены. Во время боя погибли Сержант Евгений Эпов и трое его сослуживцев – бойцов челябинского спецназа. Пострадавших могло бы быть намного больше, если бы Евгений Эпов не накрыл своим телом гранату.</a:t>
            </a:r>
            <a:endParaRPr lang="ru-RU" sz="2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37890" name="Picture 2" descr="http://chernyshevsk.ucoz.com/8/getImage-81-.jpg"/>
          <p:cNvPicPr>
            <a:picLocks noChangeAspect="1" noChangeArrowheads="1"/>
          </p:cNvPicPr>
          <p:nvPr/>
        </p:nvPicPr>
        <p:blipFill>
          <a:blip r:embed="rId2" cstate="print"/>
          <a:srcRect t="9001" r="4878"/>
          <a:stretch>
            <a:fillRect/>
          </a:stretch>
        </p:blipFill>
        <p:spPr bwMode="auto">
          <a:xfrm>
            <a:off x="500034" y="928670"/>
            <a:ext cx="3310088" cy="538390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57166"/>
            <a:ext cx="4464496" cy="6357982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Третьего февраля 2012 г. малая родина - село </a:t>
            </a:r>
            <a:r>
              <a:rPr lang="ru-RU" sz="2400" dirty="0" err="1" smtClean="0">
                <a:solidFill>
                  <a:schemeClr val="bg1"/>
                </a:solidFill>
              </a:rPr>
              <a:t>Мильгидун</a:t>
            </a:r>
            <a:r>
              <a:rPr lang="ru-RU" sz="2400" dirty="0" smtClean="0">
                <a:solidFill>
                  <a:schemeClr val="bg1"/>
                </a:solidFill>
              </a:rPr>
              <a:t> – прощалась с верным  сыном своим Евгением Юрьевичем </a:t>
            </a:r>
            <a:r>
              <a:rPr lang="ru-RU" sz="2400" dirty="0" err="1" smtClean="0">
                <a:solidFill>
                  <a:schemeClr val="bg1"/>
                </a:solidFill>
              </a:rPr>
              <a:t>Эповым</a:t>
            </a:r>
            <a:r>
              <a:rPr lang="ru-RU" sz="2400" dirty="0" smtClean="0">
                <a:solidFill>
                  <a:schemeClr val="bg1"/>
                </a:solidFill>
              </a:rPr>
              <a:t>,  сержантом  спецназа  внутренних   войск МВД,  ценой своей жизни  спасшим сослуживцев  в ходе  ликвидации  </a:t>
            </a:r>
            <a:r>
              <a:rPr lang="ru-RU" sz="2400" dirty="0" err="1" smtClean="0">
                <a:solidFill>
                  <a:schemeClr val="bg1"/>
                </a:solidFill>
              </a:rPr>
              <a:t>бандформи-рования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smtClean="0">
                <a:solidFill>
                  <a:schemeClr val="bg1"/>
                </a:solidFill>
              </a:rPr>
              <a:t> в Дагестане.</a:t>
            </a:r>
            <a:br>
              <a:rPr lang="ru-RU" sz="2400" dirty="0" smtClean="0">
                <a:solidFill>
                  <a:schemeClr val="bg1"/>
                </a:solidFill>
              </a:rPr>
            </a:br>
            <a:r>
              <a:rPr lang="ru-RU" sz="2400" dirty="0" smtClean="0">
                <a:solidFill>
                  <a:schemeClr val="bg1"/>
                </a:solidFill>
              </a:rPr>
              <a:t>Небольшой зал  центра досуга села </a:t>
            </a:r>
            <a:r>
              <a:rPr lang="ru-RU" sz="2400" dirty="0" err="1" smtClean="0">
                <a:solidFill>
                  <a:schemeClr val="bg1"/>
                </a:solidFill>
              </a:rPr>
              <a:t>Мильгидун</a:t>
            </a:r>
            <a:r>
              <a:rPr lang="ru-RU" sz="2400" dirty="0" smtClean="0">
                <a:solidFill>
                  <a:schemeClr val="bg1"/>
                </a:solidFill>
              </a:rPr>
              <a:t> не мог вместить всех пришедших  проститься с Евгением. Десятки людей ждали на улице, ожидая своей очереди, чтобы  проститься  с земляком  и отдать дань  уважения  </a:t>
            </a:r>
            <a:r>
              <a:rPr lang="ru-RU" sz="2400" dirty="0" smtClean="0">
                <a:solidFill>
                  <a:schemeClr val="bg1"/>
                </a:solidFill>
              </a:rPr>
              <a:t>Герою</a:t>
            </a:r>
            <a:r>
              <a:rPr lang="ru-RU" sz="2400" dirty="0" smtClean="0">
                <a:solidFill>
                  <a:schemeClr val="bg1"/>
                </a:solidFill>
              </a:rPr>
              <a:t>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36866" name="Picture 2" descr="http://chernyshevsk.ucoz.com/8/getImage-89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3080950"/>
            <a:ext cx="4572000" cy="37770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 descr="http://chernyshevsk.ucoz.com/8/getImage-91-.jpg"/>
          <p:cNvPicPr>
            <a:picLocks noChangeAspect="1" noChangeArrowheads="1"/>
          </p:cNvPicPr>
          <p:nvPr/>
        </p:nvPicPr>
        <p:blipFill>
          <a:blip r:embed="rId3" cstate="print"/>
          <a:srcRect t="5911" r="1854"/>
          <a:stretch>
            <a:fillRect/>
          </a:stretch>
        </p:blipFill>
        <p:spPr bwMode="auto">
          <a:xfrm>
            <a:off x="4572000" y="0"/>
            <a:ext cx="4451459" cy="3528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428604"/>
            <a:ext cx="4213702" cy="5857916"/>
          </a:xfrm>
        </p:spPr>
        <p:txBody>
          <a:bodyPr>
            <a:noAutofit/>
          </a:bodyPr>
          <a:lstStyle/>
          <a:p>
            <a:pPr algn="r"/>
            <a:r>
              <a:rPr lang="ru-RU" sz="2400" dirty="0" smtClean="0">
                <a:solidFill>
                  <a:schemeClr val="bg1"/>
                </a:solidFill>
              </a:rPr>
              <a:t>Общее горе сблизило  сельчан. Нескончаемым потоком  шли старые </a:t>
            </a:r>
            <a:r>
              <a:rPr lang="ru-RU" sz="2400" dirty="0" smtClean="0">
                <a:solidFill>
                  <a:schemeClr val="bg1"/>
                </a:solidFill>
              </a:rPr>
              <a:t>и молодые</a:t>
            </a:r>
            <a:r>
              <a:rPr lang="ru-RU" sz="2400" dirty="0" smtClean="0">
                <a:solidFill>
                  <a:schemeClr val="bg1"/>
                </a:solidFill>
              </a:rPr>
              <a:t>, школьники, друзья  Евгения, близкие, соседи – все те, кто знал  его, для кого он был   не Евгений Юрьевич, боец спецназа, </a:t>
            </a:r>
            <a:r>
              <a:rPr lang="ru-RU" sz="2400" dirty="0" smtClean="0">
                <a:solidFill>
                  <a:schemeClr val="bg1"/>
                </a:solidFill>
              </a:rPr>
              <a:t>а Женя, друг, брат, сын, ученик.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65538" name="Picture 2" descr="http://chernyshevsk.ucoz.com/8/getImage-84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571480"/>
            <a:ext cx="4592054" cy="518457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5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7984" y="274638"/>
            <a:ext cx="4258816" cy="6034682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Люди плакали, не стесняясь своих слез: ушёл из жизни  яркий, умный, бесстрашный человек, который собирался долго жить  на этой земле. «Как судьба  не права, птицу  влет, что так радостно пела». В Челябинске  возвращения Евгения ждала любимая жена  Анастасия, в родном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Мильгидуне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мама Валентина Ивановна. К его командировкам они никак не могли привыкнуть, но всегда верили, что их Женя вернется  живым.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6562" name="Picture 2" descr="http://chernyshevsk.ucoz.com/8/getImage-17-.jpg"/>
          <p:cNvPicPr>
            <a:picLocks noChangeAspect="1" noChangeArrowheads="1"/>
          </p:cNvPicPr>
          <p:nvPr/>
        </p:nvPicPr>
        <p:blipFill>
          <a:blip r:embed="rId2" cstate="print"/>
          <a:srcRect t="10588" r="8690" b="5882"/>
          <a:stretch>
            <a:fillRect/>
          </a:stretch>
        </p:blipFill>
        <p:spPr bwMode="auto">
          <a:xfrm>
            <a:off x="515210" y="908720"/>
            <a:ext cx="4344821" cy="489654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100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500174"/>
            <a:ext cx="8075240" cy="992722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 О </a:t>
            </a:r>
            <a:r>
              <a:rPr lang="ru-RU" sz="2400" dirty="0" smtClean="0">
                <a:solidFill>
                  <a:schemeClr val="bg1"/>
                </a:solidFill>
              </a:rPr>
              <a:t>таких, как Евгений Эпов, говорят: «Он сделал себя сам!» Это так. Обычное деревенское детство. Мама, брат Гриша, речка, лес, друзья, спорт, который любил самозабвенно. Женя дважды в неделю посещал  занятия боксом. Тренер по боксу  Сергей Витальевич  Маслов учил  мальчишек «держать удар». О гибели Евгения  он узнал, </a:t>
            </a:r>
            <a:r>
              <a:rPr lang="ru-RU" sz="2400" dirty="0" smtClean="0">
                <a:solidFill>
                  <a:schemeClr val="bg1"/>
                </a:solidFill>
              </a:rPr>
              <a:t>находясь в командировке</a:t>
            </a:r>
            <a:r>
              <a:rPr lang="ru-RU" sz="2400" dirty="0" smtClean="0">
                <a:solidFill>
                  <a:schemeClr val="bg1"/>
                </a:solidFill>
              </a:rPr>
              <a:t>. Не раздумывая, он  срочно  </a:t>
            </a:r>
            <a:r>
              <a:rPr lang="ru-RU" sz="2400" dirty="0" smtClean="0">
                <a:solidFill>
                  <a:schemeClr val="bg1"/>
                </a:solidFill>
              </a:rPr>
              <a:t>возвратился, чтобы </a:t>
            </a:r>
            <a:r>
              <a:rPr lang="ru-RU" sz="2400" dirty="0" smtClean="0">
                <a:solidFill>
                  <a:schemeClr val="bg1"/>
                </a:solidFill>
              </a:rPr>
              <a:t>проводить в последний путь  своего </a:t>
            </a:r>
            <a:r>
              <a:rPr lang="ru-RU" sz="2400" dirty="0" smtClean="0">
                <a:solidFill>
                  <a:schemeClr val="bg1"/>
                </a:solidFill>
              </a:rPr>
              <a:t>воспитанника, который </a:t>
            </a:r>
            <a:r>
              <a:rPr lang="ru-RU" sz="2400" dirty="0" smtClean="0">
                <a:solidFill>
                  <a:schemeClr val="bg1"/>
                </a:solidFill>
              </a:rPr>
              <a:t>запомнился ему навсегда своей преданностью  </a:t>
            </a:r>
            <a:r>
              <a:rPr lang="ru-RU" sz="2400" dirty="0" smtClean="0">
                <a:solidFill>
                  <a:schemeClr val="bg1"/>
                </a:solidFill>
              </a:rPr>
              <a:t>к боксу</a:t>
            </a:r>
            <a:r>
              <a:rPr lang="ru-RU" sz="2400" dirty="0" smtClean="0">
                <a:solidFill>
                  <a:schemeClr val="bg1"/>
                </a:solidFill>
              </a:rPr>
              <a:t>, желанием в совершенстве  овладеть  этим видом спорта.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4" name="Picture 2" descr="http://chernyshevsk.ucoz.com/8/getImage-82-.jpg"/>
          <p:cNvPicPr>
            <a:picLocks noChangeAspect="1" noChangeArrowheads="1"/>
          </p:cNvPicPr>
          <p:nvPr/>
        </p:nvPicPr>
        <p:blipFill>
          <a:blip r:embed="rId2" cstate="print"/>
          <a:srcRect t="10108" r="4412" b="5186"/>
          <a:stretch>
            <a:fillRect/>
          </a:stretch>
        </p:blipFill>
        <p:spPr bwMode="auto">
          <a:xfrm>
            <a:off x="2571736" y="3929066"/>
            <a:ext cx="3682098" cy="27757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+mn-lt"/>
              </a:rPr>
              <a:t>Евгений Эпов  с бабушкой и братом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68610" name="Picture 2" descr="http://chernyshevsk.ucoz.com/8/kopija_scan-120504-00041.jpg"/>
          <p:cNvPicPr>
            <a:picLocks noChangeAspect="1" noChangeArrowheads="1"/>
          </p:cNvPicPr>
          <p:nvPr/>
        </p:nvPicPr>
        <p:blipFill>
          <a:blip r:embed="rId2" cstate="print"/>
          <a:srcRect l="917" t="7543" r="2752" b="3189"/>
          <a:stretch>
            <a:fillRect/>
          </a:stretch>
        </p:blipFill>
        <p:spPr bwMode="auto">
          <a:xfrm>
            <a:off x="755576" y="1340768"/>
            <a:ext cx="7560840" cy="511256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9634" name="Picture 2" descr="http://chernyshevsk.ucoz.com/8/getImage67677.jpg"/>
          <p:cNvPicPr>
            <a:picLocks noChangeAspect="1" noChangeArrowheads="1"/>
          </p:cNvPicPr>
          <p:nvPr/>
        </p:nvPicPr>
        <p:blipFill>
          <a:blip r:embed="rId2" cstate="print"/>
          <a:srcRect l="2104" t="6975" r="2532" b="5965"/>
          <a:stretch>
            <a:fillRect/>
          </a:stretch>
        </p:blipFill>
        <p:spPr bwMode="auto">
          <a:xfrm>
            <a:off x="0" y="0"/>
            <a:ext cx="9121766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0658" name="Picture 2" descr="http://chernyshevsk.ucoz.com/8/getImage787877555.jpg"/>
          <p:cNvPicPr>
            <a:picLocks noChangeAspect="1" noChangeArrowheads="1"/>
          </p:cNvPicPr>
          <p:nvPr/>
        </p:nvPicPr>
        <p:blipFill>
          <a:blip r:embed="rId2" cstate="print"/>
          <a:srcRect l="2987" t="6755" r="3563" b="6971"/>
          <a:stretch>
            <a:fillRect/>
          </a:stretch>
        </p:blipFill>
        <p:spPr bwMode="auto">
          <a:xfrm>
            <a:off x="0" y="-1"/>
            <a:ext cx="9144000" cy="6916615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203</Words>
  <Application>Microsoft Office PowerPoint</Application>
  <PresentationFormat>Экран (4:3)</PresentationFormat>
  <Paragraphs>10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  Евгений Эпов  Шаг в бессмертие</vt:lpstr>
      <vt:lpstr>Слайд 2</vt:lpstr>
      <vt:lpstr>Третьего февраля 2012 г. малая родина - село Мильгидун – прощалась с верным  сыном своим Евгением Юрьевичем Эповым,  сержантом  спецназа  внутренних   войск МВД,  ценой своей жизни  спасшим сослуживцев  в ходе  ликвидации  бандформи-рования  в Дагестане. Небольшой зал  центра досуга села Мильгидун не мог вместить всех пришедших  проститься с Евгением. Десятки людей ждали на улице, ожидая своей очереди, чтобы  проститься  с земляком  и отдать дань  уважения  Герою. </vt:lpstr>
      <vt:lpstr>Общее горе сблизило  сельчан. Нескончаемым потоком  шли старые и молодые, школьники, друзья  Евгения, близкие, соседи – все те, кто знал  его, для кого он был   не Евгений Юрьевич, боец спецназа, а Женя, друг, брат, сын, ученик.</vt:lpstr>
      <vt:lpstr>Люди плакали, не стесняясь своих слез: ушёл из жизни  яркий, умный, бесстрашный человек, который собирался долго жить  на этой земле. «Как судьба  не права, птицу  влет, что так радостно пела». В Челябинске  возвращения Евгения ждала любимая жена  Анастасия, в родном Мильгидуне - мама Валентина Ивановна. К его командировкам они никак не могли привыкнуть, но всегда верили, что их Женя вернется  живым.</vt:lpstr>
      <vt:lpstr> О таких, как Евгений Эпов, говорят: «Он сделал себя сам!» Это так. Обычное деревенское детство. Мама, брат Гриша, речка, лес, друзья, спорт, который любил самозабвенно. Женя дважды в неделю посещал  занятия боксом. Тренер по боксу  Сергей Витальевич  Маслов учил  мальчишек «держать удар». О гибели Евгения  он узнал, находясь в командировке. Не раздумывая, он  срочно  возвратился, чтобы проводить в последний путь  своего воспитанника, который запомнился ему навсегда своей преданностью  к боксу, желанием в совершенстве  овладеть  этим видом спорта.</vt:lpstr>
      <vt:lpstr>Евгений Эпов  с бабушкой и братом </vt:lpstr>
      <vt:lpstr>Слайд 8</vt:lpstr>
      <vt:lpstr>Слайд 9</vt:lpstr>
      <vt:lpstr>Командир воинской части №6830, где служил Женя сказал: «Забайкалец Евгений Эпов являлся обладателем крапового берета и по праву считался одним из лучших бойцов подразделения. Был надежным и верным товарищем. Последние три месяца он находился в командировке в Дагестане.  Командующий Южным военным округом представил Евгения Юрьевича Эпова к званию Герой России...  </vt:lpstr>
      <vt:lpstr>Слайд 11</vt:lpstr>
      <vt:lpstr>Мы помним и гордимся! Вечная память Герою России!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66</cp:revision>
  <dcterms:created xsi:type="dcterms:W3CDTF">2014-12-01T07:06:25Z</dcterms:created>
  <dcterms:modified xsi:type="dcterms:W3CDTF">2016-01-24T17:34:50Z</dcterms:modified>
</cp:coreProperties>
</file>